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5D17-07FB-4086-BE8B-2691A86622A6}" type="datetimeFigureOut">
              <a:rPr lang="ro-RO" smtClean="0"/>
              <a:pPr/>
              <a:t>27.04.2017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3527-B34C-4E67-B85C-03329479A37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7772400" cy="1470025"/>
          </a:xfrm>
        </p:spPr>
        <p:txBody>
          <a:bodyPr/>
          <a:lstStyle/>
          <a:p>
            <a:r>
              <a:rPr lang="en-US" smtClean="0"/>
              <a:t>Activit</a:t>
            </a:r>
            <a:r>
              <a:rPr lang="ro-RO" smtClean="0"/>
              <a:t>ăți Martie-Aprilie</a:t>
            </a:r>
            <a:br>
              <a:rPr lang="ro-RO" smtClean="0"/>
            </a:br>
            <a:r>
              <a:rPr lang="ro-RO" smtClean="0"/>
              <a:t>2017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116285" cy="114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Firma mentor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Firma mentor VELO Courier: AMAZON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facut</a:t>
            </a:r>
            <a:r>
              <a:rPr lang="en-US" dirty="0" smtClean="0"/>
              <a:t> o </a:t>
            </a:r>
            <a:r>
              <a:rPr lang="en-US" dirty="0" err="1" smtClean="0"/>
              <a:t>vizita</a:t>
            </a:r>
            <a:r>
              <a:rPr lang="en-US" dirty="0" smtClean="0"/>
              <a:t> la Amazon </a:t>
            </a:r>
            <a:r>
              <a:rPr lang="en-US" dirty="0" err="1" smtClean="0"/>
              <a:t>pe</a:t>
            </a:r>
            <a:r>
              <a:rPr lang="en-US" dirty="0" smtClean="0"/>
              <a:t> 24.04 cu </a:t>
            </a:r>
            <a:r>
              <a:rPr lang="en-US" dirty="0" err="1" smtClean="0"/>
              <a:t>ambele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 e </a:t>
            </a:r>
            <a:r>
              <a:rPr lang="en-US" dirty="0" err="1" smtClean="0"/>
              <a:t>exercitiu</a:t>
            </a:r>
            <a:endParaRPr lang="en-US" dirty="0" smtClean="0"/>
          </a:p>
          <a:p>
            <a:r>
              <a:rPr lang="en-US" dirty="0" smtClean="0"/>
              <a:t>Am </a:t>
            </a:r>
            <a:r>
              <a:rPr lang="en-US" dirty="0" err="1" smtClean="0"/>
              <a:t>discutat</a:t>
            </a:r>
            <a:r>
              <a:rPr lang="en-US" dirty="0" smtClean="0"/>
              <a:t> cu un </a:t>
            </a:r>
            <a:r>
              <a:rPr lang="en-US" dirty="0" err="1" smtClean="0"/>
              <a:t>reprezentat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ro-RO" dirty="0" smtClean="0"/>
              <a:t>modalitățile de organizare a unei afaceri, gestionarea resurselor financiare și umane, promovarea eficientă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ro-RO" dirty="0" smtClean="0"/>
              <a:t> modalități de promovare.</a:t>
            </a:r>
            <a:endParaRPr lang="en-US" dirty="0" smtClean="0"/>
          </a:p>
          <a:p>
            <a:r>
              <a:rPr lang="en-US" dirty="0" smtClean="0"/>
              <a:t>Firma mentor ECO box:</a:t>
            </a:r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fără titl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416491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ine 5" descr="18175665_1305539299500622_28225388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259965" cy="319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Documente</a:t>
            </a:r>
            <a:r>
              <a:rPr lang="en-US" dirty="0" smtClean="0"/>
              <a:t> ROCT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Fiecare</a:t>
            </a:r>
            <a:r>
              <a:rPr lang="en-US" dirty="0" smtClean="0"/>
              <a:t> firma a </a:t>
            </a:r>
            <a:r>
              <a:rPr lang="en-US" dirty="0" err="1" smtClean="0"/>
              <a:t>completat</a:t>
            </a:r>
            <a:r>
              <a:rPr lang="en-US" dirty="0" smtClean="0"/>
              <a:t> </a:t>
            </a:r>
            <a:r>
              <a:rPr lang="en-US" dirty="0" err="1" smtClean="0"/>
              <a:t>documentele</a:t>
            </a:r>
            <a:r>
              <a:rPr lang="en-US" dirty="0" smtClean="0"/>
              <a:t> ROCT </a:t>
            </a:r>
            <a:r>
              <a:rPr lang="en-US" dirty="0" err="1" smtClean="0"/>
              <a:t>indiviual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am </a:t>
            </a:r>
            <a:r>
              <a:rPr lang="en-US" dirty="0" err="1" smtClean="0"/>
              <a:t>participat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intai</a:t>
            </a:r>
            <a:r>
              <a:rPr lang="en-US" dirty="0" smtClean="0"/>
              <a:t> la un workshop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cadrul</a:t>
            </a:r>
            <a:r>
              <a:rPr lang="en-US" dirty="0" smtClean="0"/>
              <a:t> c</a:t>
            </a:r>
            <a:r>
              <a:rPr lang="ro-RO" dirty="0" smtClean="0"/>
              <a:t>ă</a:t>
            </a:r>
            <a:r>
              <a:rPr lang="en-US" dirty="0" err="1" smtClean="0"/>
              <a:t>ruia</a:t>
            </a:r>
            <a:r>
              <a:rPr lang="en-US" dirty="0" smtClean="0"/>
              <a:t> am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smtClean="0"/>
              <a:t>ăț</a:t>
            </a:r>
            <a:r>
              <a:rPr lang="en-US" dirty="0" smtClean="0"/>
              <a:t>at</a:t>
            </a:r>
            <a:r>
              <a:rPr lang="ro-RO" dirty="0" smtClean="0"/>
              <a:t> cum se completeaza acestea și care sunt pașii cere trebuie respectați pentru a înscrie fima pe ROCT</a:t>
            </a:r>
            <a:endParaRPr lang="en-US" dirty="0" smtClean="0"/>
          </a:p>
          <a:p>
            <a:r>
              <a:rPr lang="ro-RO" dirty="0" smtClean="0"/>
              <a:t>Următorul pas a fost evident depunerea actelor și înființarea firmei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</a:t>
            </a:r>
            <a:r>
              <a:rPr lang="it-IT" dirty="0" smtClean="0"/>
              <a:t>tabilirea viziunii, misiunii si obiectivelor FE 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fiecarei</a:t>
            </a:r>
            <a:r>
              <a:rPr lang="en-US" dirty="0" smtClean="0"/>
              <a:t> </a:t>
            </a:r>
            <a:r>
              <a:rPr lang="ro-RO" dirty="0" smtClean="0"/>
              <a:t>firme</a:t>
            </a:r>
            <a:r>
              <a:rPr lang="en-US" dirty="0" smtClean="0"/>
              <a:t> </a:t>
            </a:r>
            <a:r>
              <a:rPr lang="en-US" dirty="0" smtClean="0"/>
              <a:t>au </a:t>
            </a:r>
            <a:r>
              <a:rPr lang="ro-RO" dirty="0" smtClean="0"/>
              <a:t>stabilit de comun acord care sunt </a:t>
            </a:r>
            <a:r>
              <a:rPr lang="en-US" dirty="0" err="1" smtClean="0"/>
              <a:t>obiective</a:t>
            </a:r>
            <a:r>
              <a:rPr lang="ro-RO" dirty="0" smtClean="0"/>
              <a:t>le care vor sta la baza tuturor activităților noastre.</a:t>
            </a:r>
          </a:p>
          <a:p>
            <a:r>
              <a:rPr lang="en-US" dirty="0" smtClean="0"/>
              <a:t> </a:t>
            </a:r>
            <a:r>
              <a:rPr lang="ro-RO" dirty="0" smtClean="0"/>
              <a:t>În stabilirea acestora am avut tot timpul în vedere </a:t>
            </a:r>
            <a:r>
              <a:rPr lang="en-US" dirty="0" err="1" smtClean="0"/>
              <a:t>protejarea</a:t>
            </a:r>
            <a:r>
              <a:rPr lang="en-US" dirty="0" smtClean="0"/>
              <a:t> </a:t>
            </a:r>
            <a:r>
              <a:rPr lang="en-US" dirty="0" err="1" smtClean="0"/>
              <a:t>mediului</a:t>
            </a:r>
            <a:r>
              <a:rPr lang="en-US" dirty="0" smtClean="0"/>
              <a:t> </a:t>
            </a:r>
            <a:r>
              <a:rPr lang="en-US" dirty="0" err="1" smtClean="0"/>
              <a:t>inconjurator</a:t>
            </a:r>
            <a:endParaRPr lang="en-US" dirty="0" smtClean="0"/>
          </a:p>
          <a:p>
            <a:r>
              <a:rPr lang="en-US" dirty="0" err="1" smtClean="0"/>
              <a:t>Misiunea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viziunea</a:t>
            </a:r>
            <a:r>
              <a:rPr lang="en-US" dirty="0" smtClean="0"/>
              <a:t> </a:t>
            </a:r>
            <a:r>
              <a:rPr lang="ro-RO" dirty="0" smtClean="0"/>
              <a:t>le-am stabilit pornind de la dorința de </a:t>
            </a:r>
            <a:r>
              <a:rPr lang="en-US" dirty="0" smtClean="0"/>
              <a:t>a </a:t>
            </a:r>
            <a:r>
              <a:rPr lang="en-US" dirty="0" err="1" smtClean="0"/>
              <a:t>deveni</a:t>
            </a:r>
            <a:r>
              <a:rPr lang="en-US" dirty="0" smtClean="0"/>
              <a:t> un model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ro-RO" dirty="0" smtClean="0"/>
              <a:t>celelalte firme de profil</a:t>
            </a:r>
            <a:r>
              <a:rPr lang="en-US" dirty="0" smtClean="0"/>
              <a:t>, </a:t>
            </a:r>
            <a:r>
              <a:rPr lang="en-US" dirty="0" err="1" smtClean="0"/>
              <a:t>convingandu-i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renunte</a:t>
            </a:r>
            <a:r>
              <a:rPr lang="en-US" dirty="0" smtClean="0"/>
              <a:t> cat se </a:t>
            </a:r>
            <a:r>
              <a:rPr lang="en-US" dirty="0" err="1" smtClean="0"/>
              <a:t>poate</a:t>
            </a:r>
            <a:r>
              <a:rPr lang="en-US" dirty="0" smtClean="0"/>
              <a:t> la </a:t>
            </a:r>
            <a:r>
              <a:rPr lang="en-US" dirty="0" err="1" smtClean="0"/>
              <a:t>poluare</a:t>
            </a:r>
            <a:r>
              <a:rPr lang="en-US" dirty="0" smtClean="0"/>
              <a:t>, </a:t>
            </a:r>
            <a:r>
              <a:rPr lang="ro-RO" dirty="0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ro-RO" dirty="0" smtClean="0"/>
              <a:t>de a</a:t>
            </a:r>
            <a:r>
              <a:rPr lang="en-US" dirty="0" smtClean="0"/>
              <a:t> </a:t>
            </a:r>
            <a:r>
              <a:rPr lang="en-US" dirty="0" err="1" smtClean="0"/>
              <a:t>promova</a:t>
            </a:r>
            <a:r>
              <a:rPr lang="en-US" dirty="0" smtClean="0"/>
              <a:t> un </a:t>
            </a:r>
            <a:r>
              <a:rPr lang="en-US" dirty="0" err="1" smtClean="0"/>
              <a:t>stil</a:t>
            </a:r>
            <a:r>
              <a:rPr lang="en-US" dirty="0" smtClean="0"/>
              <a:t> de </a:t>
            </a:r>
            <a:r>
              <a:rPr lang="en-US" dirty="0" err="1" smtClean="0"/>
              <a:t>viata</a:t>
            </a:r>
            <a:r>
              <a:rPr lang="en-US" dirty="0" smtClean="0"/>
              <a:t> cat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sanatos</a:t>
            </a:r>
            <a:r>
              <a:rPr lang="en-US" dirty="0" smtClean="0"/>
              <a:t>. 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Procesul</a:t>
            </a:r>
            <a:r>
              <a:rPr lang="en-US" dirty="0" smtClean="0"/>
              <a:t> de </a:t>
            </a:r>
            <a:r>
              <a:rPr lang="en-US" dirty="0" err="1" smtClean="0"/>
              <a:t>recrutare</a:t>
            </a:r>
            <a:endParaRPr lang="ro-RO" dirty="0"/>
          </a:p>
        </p:txBody>
      </p:sp>
      <p:sp>
        <p:nvSpPr>
          <p:cNvPr id="11" name="Substituent conținut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membru</a:t>
            </a:r>
            <a:r>
              <a:rPr lang="en-US" dirty="0" smtClean="0"/>
              <a:t> din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doua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rand </a:t>
            </a:r>
            <a:r>
              <a:rPr lang="en-US" dirty="0" err="1" smtClean="0"/>
              <a:t>atat</a:t>
            </a:r>
            <a:r>
              <a:rPr lang="en-US" dirty="0" smtClean="0"/>
              <a:t> </a:t>
            </a:r>
            <a:r>
              <a:rPr lang="en-US" dirty="0" err="1" smtClean="0"/>
              <a:t>angajat</a:t>
            </a:r>
            <a:r>
              <a:rPr lang="en-US" dirty="0" smtClean="0"/>
              <a:t> cat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angajator</a:t>
            </a:r>
            <a:endParaRPr lang="en-US" dirty="0" smtClean="0"/>
          </a:p>
          <a:p>
            <a:r>
              <a:rPr lang="en-US" dirty="0" smtClean="0"/>
              <a:t>Am </a:t>
            </a:r>
            <a:r>
              <a:rPr lang="en-US" dirty="0" err="1" smtClean="0"/>
              <a:t>pregatit</a:t>
            </a:r>
            <a:r>
              <a:rPr lang="en-US" dirty="0" smtClean="0"/>
              <a:t> </a:t>
            </a:r>
            <a:r>
              <a:rPr lang="en-US" dirty="0" err="1" smtClean="0"/>
              <a:t>Cv-uri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scrisori</a:t>
            </a:r>
            <a:r>
              <a:rPr lang="en-US" dirty="0" smtClean="0"/>
              <a:t> de </a:t>
            </a:r>
            <a:r>
              <a:rPr lang="en-US" dirty="0" err="1" smtClean="0"/>
              <a:t>intentie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finalul</a:t>
            </a:r>
            <a:r>
              <a:rPr lang="en-US" dirty="0" smtClean="0"/>
              <a:t> </a:t>
            </a:r>
            <a:r>
              <a:rPr lang="en-US" dirty="0" err="1" smtClean="0"/>
              <a:t>acestei</a:t>
            </a:r>
            <a:r>
              <a:rPr lang="en-US" dirty="0" smtClean="0"/>
              <a:t> </a:t>
            </a:r>
            <a:r>
              <a:rPr lang="en-US" dirty="0" err="1" smtClean="0"/>
              <a:t>actiuni</a:t>
            </a:r>
            <a:r>
              <a:rPr lang="en-US" dirty="0" smtClean="0"/>
              <a:t> </a:t>
            </a:r>
            <a:r>
              <a:rPr lang="en-US" dirty="0" err="1" smtClean="0"/>
              <a:t>toata</a:t>
            </a:r>
            <a:r>
              <a:rPr lang="en-US" dirty="0" smtClean="0"/>
              <a:t>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avea</a:t>
            </a:r>
            <a:r>
              <a:rPr lang="en-US" dirty="0" smtClean="0"/>
              <a:t> </a:t>
            </a:r>
            <a:r>
              <a:rPr lang="en-US" dirty="0" err="1" smtClean="0"/>
              <a:t>postul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care </a:t>
            </a:r>
            <a:r>
              <a:rPr lang="en-US" dirty="0" err="1" smtClean="0"/>
              <a:t>candidase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18110553_1301641449890407_160612989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3995936" cy="5327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ine 4" descr="18136747_1301641523223733_211041264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978443" cy="5304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 descr="18051726_1301641516557067_1532463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996443" cy="5328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ine 4" descr="18136173_1301641463223739_9869512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993908" cy="5325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Organizarea</a:t>
            </a:r>
            <a:r>
              <a:rPr lang="en-US" dirty="0" smtClean="0"/>
              <a:t> </a:t>
            </a:r>
            <a:r>
              <a:rPr lang="en-US" dirty="0" err="1" smtClean="0"/>
              <a:t>firmei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Fiecare</a:t>
            </a:r>
            <a:r>
              <a:rPr lang="en-US" dirty="0" smtClean="0"/>
              <a:t> firma </a:t>
            </a:r>
            <a:r>
              <a:rPr lang="en-US" dirty="0" err="1" smtClean="0"/>
              <a:t>si</a:t>
            </a:r>
            <a:r>
              <a:rPr lang="en-US" dirty="0" smtClean="0"/>
              <a:t>-a </a:t>
            </a:r>
            <a:r>
              <a:rPr lang="en-US" dirty="0" err="1" smtClean="0"/>
              <a:t>organizat</a:t>
            </a:r>
            <a:r>
              <a:rPr lang="en-US" dirty="0" smtClean="0"/>
              <a:t> </a:t>
            </a:r>
            <a:r>
              <a:rPr lang="en-US" dirty="0" err="1" smtClean="0"/>
              <a:t>propriile</a:t>
            </a:r>
            <a:r>
              <a:rPr lang="en-US" dirty="0" smtClean="0"/>
              <a:t> </a:t>
            </a:r>
            <a:r>
              <a:rPr lang="en-US" dirty="0" err="1" smtClean="0"/>
              <a:t>departamente</a:t>
            </a:r>
            <a:endParaRPr lang="en-US" dirty="0" smtClean="0"/>
          </a:p>
          <a:p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elev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-a ales un </a:t>
            </a:r>
            <a:r>
              <a:rPr lang="en-US" dirty="0" err="1" smtClean="0"/>
              <a:t>departament</a:t>
            </a:r>
            <a:endParaRPr lang="ro-RO" dirty="0" smtClean="0"/>
          </a:p>
          <a:p>
            <a:r>
              <a:rPr lang="ro-RO" dirty="0" smtClean="0"/>
              <a:t>Am convenit sa ne rotim in firma pentru a putea intelege fiecare care sunt caracteristicile tuturor posturi din firma</a:t>
            </a:r>
            <a:endParaRPr lang="en-US" dirty="0" smtClean="0"/>
          </a:p>
          <a:p>
            <a:r>
              <a:rPr lang="en-US" dirty="0" smtClean="0"/>
              <a:t>Am </a:t>
            </a:r>
            <a:r>
              <a:rPr lang="en-US" dirty="0" err="1" smtClean="0"/>
              <a:t>realizat</a:t>
            </a:r>
            <a:r>
              <a:rPr lang="en-US" dirty="0" smtClean="0"/>
              <a:t> </a:t>
            </a:r>
            <a:r>
              <a:rPr lang="en-US" dirty="0" err="1" smtClean="0"/>
              <a:t>regulamentul</a:t>
            </a:r>
            <a:r>
              <a:rPr lang="en-US" dirty="0" smtClean="0"/>
              <a:t> de </a:t>
            </a:r>
            <a:r>
              <a:rPr lang="en-US" dirty="0" err="1" smtClean="0"/>
              <a:t>ordine</a:t>
            </a:r>
            <a:r>
              <a:rPr lang="en-US" dirty="0" smtClean="0"/>
              <a:t> </a:t>
            </a:r>
            <a:r>
              <a:rPr lang="en-US" dirty="0" err="1" smtClean="0"/>
              <a:t>interioara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regulamentul</a:t>
            </a:r>
            <a:r>
              <a:rPr lang="en-US" dirty="0" smtClean="0"/>
              <a:t> de </a:t>
            </a:r>
            <a:r>
              <a:rPr lang="en-US" dirty="0" err="1" smtClean="0"/>
              <a:t>functionare</a:t>
            </a:r>
            <a:endParaRPr lang="en-US" dirty="0" smtClean="0"/>
          </a:p>
          <a:p>
            <a:r>
              <a:rPr lang="en-US" dirty="0" smtClean="0"/>
              <a:t>Am </a:t>
            </a:r>
            <a:r>
              <a:rPr lang="ro-RO" dirty="0" smtClean="0"/>
              <a:t>primit de la administratorul firmei noastre </a:t>
            </a:r>
            <a:r>
              <a:rPr lang="en-US" dirty="0" smtClean="0"/>
              <a:t> </a:t>
            </a:r>
            <a:r>
              <a:rPr lang="en-US" dirty="0" err="1" smtClean="0"/>
              <a:t>fisa</a:t>
            </a:r>
            <a:r>
              <a:rPr lang="en-US" dirty="0" smtClean="0"/>
              <a:t> </a:t>
            </a:r>
            <a:r>
              <a:rPr lang="en-US" dirty="0" err="1" smtClean="0"/>
              <a:t>postului</a:t>
            </a:r>
            <a:r>
              <a:rPr lang="en-US" dirty="0" smtClean="0"/>
              <a:t> 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282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Temă Office</vt:lpstr>
      <vt:lpstr>Activități Martie-Aprilie 2017</vt:lpstr>
      <vt:lpstr>Firma mentor</vt:lpstr>
      <vt:lpstr>Slide 3</vt:lpstr>
      <vt:lpstr>Documente ROCT</vt:lpstr>
      <vt:lpstr>Stabilirea viziunii, misiunii si obiectivelor FE </vt:lpstr>
      <vt:lpstr>Procesul de recrutare</vt:lpstr>
      <vt:lpstr>Slide 7</vt:lpstr>
      <vt:lpstr>Slide 8</vt:lpstr>
      <vt:lpstr>Organizarea firmei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Activități Martie-Aprilie 2017</dc:title>
  <dc:creator>Andra</dc:creator>
  <cp:lastModifiedBy>POPA LACRAMIOARA</cp:lastModifiedBy>
  <cp:revision>13</cp:revision>
  <dcterms:created xsi:type="dcterms:W3CDTF">2017-04-23T17:04:29Z</dcterms:created>
  <dcterms:modified xsi:type="dcterms:W3CDTF">2017-04-27T17:33:03Z</dcterms:modified>
</cp:coreProperties>
</file>